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57" r:id="rId4"/>
    <p:sldId id="259" r:id="rId5"/>
    <p:sldId id="258" r:id="rId6"/>
    <p:sldId id="261" r:id="rId7"/>
    <p:sldId id="262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076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99B879F-F4D8-436B-878F-25E28C47B698}" type="datetimeFigureOut">
              <a:rPr lang="sk-SK" smtClean="0"/>
              <a:t>15. 6. 2014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6ADB65-66BA-4AE0-90F1-8CDE4988517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879F-F4D8-436B-878F-25E28C47B698}" type="datetimeFigureOut">
              <a:rPr lang="sk-SK" smtClean="0"/>
              <a:t>15. 6. 2014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ADB65-66BA-4AE0-90F1-8CDE4988517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99B879F-F4D8-436B-878F-25E28C47B698}" type="datetimeFigureOut">
              <a:rPr lang="sk-SK" smtClean="0"/>
              <a:t>15. 6. 2014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ĺžni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16ADB65-66BA-4AE0-90F1-8CDE4988517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879F-F4D8-436B-878F-25E28C47B698}" type="datetimeFigureOut">
              <a:rPr lang="sk-SK" smtClean="0"/>
              <a:t>15. 6. 2014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6ADB65-66BA-4AE0-90F1-8CDE4988517F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Obdĺžni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879F-F4D8-436B-878F-25E28C47B698}" type="datetimeFigureOut">
              <a:rPr lang="sk-SK" smtClean="0"/>
              <a:t>15. 6. 2014</a:t>
            </a:fld>
            <a:endParaRPr lang="sk-SK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16ADB65-66BA-4AE0-90F1-8CDE4988517F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99B879F-F4D8-436B-878F-25E28C47B698}" type="datetimeFigureOut">
              <a:rPr lang="sk-SK" smtClean="0"/>
              <a:t>15. 6. 2014</a:t>
            </a:fld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16ADB65-66BA-4AE0-90F1-8CDE4988517F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Zástupný symbol päty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99B879F-F4D8-436B-878F-25E28C47B698}" type="datetimeFigureOut">
              <a:rPr lang="sk-SK" smtClean="0"/>
              <a:t>15. 6. 2014</a:t>
            </a:fld>
            <a:endParaRPr lang="sk-SK"/>
          </a:p>
        </p:txBody>
      </p:sp>
      <p:sp>
        <p:nvSpPr>
          <p:cNvPr id="12" name="Zástupný symbol čísla snímky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16ADB65-66BA-4AE0-90F1-8CDE4988517F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16" name="Zástupný symbol tex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5" name="Zástupný symbol tex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879F-F4D8-436B-878F-25E28C47B698}" type="datetimeFigureOut">
              <a:rPr lang="sk-SK" smtClean="0"/>
              <a:t>15. 6. 2014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6ADB65-66BA-4AE0-90F1-8CDE4988517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879F-F4D8-436B-878F-25E28C47B698}" type="datetimeFigureOut">
              <a:rPr lang="sk-SK" smtClean="0"/>
              <a:t>15. 6. 2014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6ADB65-66BA-4AE0-90F1-8CDE4988517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879F-F4D8-436B-878F-25E28C47B698}" type="datetimeFigureOut">
              <a:rPr lang="sk-SK" smtClean="0"/>
              <a:t>15. 6. 2014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6ADB65-66BA-4AE0-90F1-8CDE4988517F}" type="slidenum">
              <a:rPr lang="sk-SK" smtClean="0"/>
              <a:t>‹#›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Obdĺžni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Obdĺžni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99B879F-F4D8-436B-878F-25E28C47B698}" type="datetimeFigureOut">
              <a:rPr lang="sk-SK" smtClean="0"/>
              <a:t>15. 6. 2014</a:t>
            </a:fld>
            <a:endParaRPr lang="sk-SK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16ADB65-66BA-4AE0-90F1-8CDE4988517F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Zástupný symbol päty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99B879F-F4D8-436B-878F-25E28C47B698}" type="datetimeFigureOut">
              <a:rPr lang="sk-SK" smtClean="0"/>
              <a:t>15. 6. 2014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Obdĺžni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16ADB65-66BA-4AE0-90F1-8CDE4988517F}" type="slidenum">
              <a:rPr lang="sk-SK" smtClean="0"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Presov_city_cent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err="1" smtClean="0">
                <a:solidFill>
                  <a:schemeClr val="bg1"/>
                </a:solidFill>
              </a:rPr>
              <a:t>Radoslav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Vrškový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539552" y="404664"/>
            <a:ext cx="561662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11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PREŠOV</a:t>
            </a:r>
            <a:endParaRPr lang="sk-SK" sz="11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URBAN AREAS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Sídlisko III</a:t>
            </a:r>
          </a:p>
          <a:p>
            <a:r>
              <a:rPr lang="sk-SK" dirty="0" smtClean="0"/>
              <a:t>Sídlisko II</a:t>
            </a:r>
          </a:p>
          <a:p>
            <a:r>
              <a:rPr lang="sk-SK" dirty="0" err="1" smtClean="0"/>
              <a:t>Sekčov</a:t>
            </a:r>
            <a:endParaRPr lang="sk-SK" dirty="0" smtClean="0"/>
          </a:p>
          <a:p>
            <a:r>
              <a:rPr lang="sk-SK" dirty="0" smtClean="0"/>
              <a:t>Šváby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Sídlisko III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210872" cy="2415497"/>
          </a:xfrm>
        </p:spPr>
        <p:txBody>
          <a:bodyPr>
            <a:normAutofit fontScale="92500" lnSpcReduction="10000"/>
          </a:bodyPr>
          <a:lstStyle/>
          <a:p>
            <a:r>
              <a:rPr lang="sk-SK" dirty="0" err="1"/>
              <a:t>H</a:t>
            </a:r>
            <a:r>
              <a:rPr lang="sk-SK" dirty="0" err="1" smtClean="0"/>
              <a:t>ousing</a:t>
            </a:r>
            <a:r>
              <a:rPr lang="sk-SK" dirty="0" smtClean="0"/>
              <a:t> </a:t>
            </a:r>
            <a:r>
              <a:rPr lang="sk-SK" dirty="0" err="1" smtClean="0"/>
              <a:t>development</a:t>
            </a:r>
            <a:r>
              <a:rPr lang="sk-SK" dirty="0" smtClean="0"/>
              <a:t> </a:t>
            </a:r>
          </a:p>
          <a:p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second</a:t>
            </a:r>
            <a:r>
              <a:rPr lang="sk-SK" dirty="0" smtClean="0"/>
              <a:t> </a:t>
            </a:r>
            <a:r>
              <a:rPr lang="sk-SK" dirty="0" err="1" smtClean="0"/>
              <a:t>largest</a:t>
            </a:r>
            <a:endParaRPr lang="sk-SK" dirty="0" smtClean="0"/>
          </a:p>
          <a:p>
            <a:r>
              <a:rPr lang="sk-SK" dirty="0" smtClean="0"/>
              <a:t>20 911 </a:t>
            </a:r>
            <a:r>
              <a:rPr lang="sk-SK" dirty="0" err="1" smtClean="0"/>
              <a:t>people</a:t>
            </a:r>
            <a:endParaRPr lang="sk-SK" dirty="0" smtClean="0"/>
          </a:p>
          <a:p>
            <a:r>
              <a:rPr lang="sk-SK" dirty="0" smtClean="0"/>
              <a:t>Urban part </a:t>
            </a:r>
            <a:r>
              <a:rPr lang="sk-SK" dirty="0" err="1" smtClean="0"/>
              <a:t>number</a:t>
            </a:r>
            <a:r>
              <a:rPr lang="sk-SK" dirty="0"/>
              <a:t> </a:t>
            </a:r>
            <a:r>
              <a:rPr lang="sk-SK" dirty="0" smtClean="0"/>
              <a:t>1</a:t>
            </a:r>
          </a:p>
          <a:p>
            <a:r>
              <a:rPr lang="sk-SK" dirty="0" err="1" smtClean="0"/>
              <a:t>Construction</a:t>
            </a:r>
            <a:r>
              <a:rPr lang="sk-SK" dirty="0" smtClean="0"/>
              <a:t> </a:t>
            </a:r>
            <a:r>
              <a:rPr lang="sk-SK" dirty="0" err="1" smtClean="0"/>
              <a:t>started</a:t>
            </a:r>
            <a:r>
              <a:rPr lang="sk-SK" dirty="0" smtClean="0"/>
              <a:t> 1962</a:t>
            </a:r>
          </a:p>
          <a:p>
            <a:endParaRPr lang="sk-SK" dirty="0"/>
          </a:p>
        </p:txBody>
      </p:sp>
      <p:pic>
        <p:nvPicPr>
          <p:cNvPr id="5" name="Zástupný symbol obsahu 4" descr="8501352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05064"/>
            <a:ext cx="8463093" cy="25922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Sídlisko II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err="1" smtClean="0"/>
              <a:t>Housing</a:t>
            </a:r>
            <a:r>
              <a:rPr lang="sk-SK" dirty="0" smtClean="0"/>
              <a:t> </a:t>
            </a:r>
            <a:r>
              <a:rPr lang="sk-SK" dirty="0" err="1" smtClean="0"/>
              <a:t>development</a:t>
            </a:r>
            <a:r>
              <a:rPr lang="sk-SK" dirty="0" smtClean="0"/>
              <a:t> </a:t>
            </a:r>
          </a:p>
          <a:p>
            <a:r>
              <a:rPr lang="sk-SK" dirty="0" smtClean="0"/>
              <a:t>9 742 </a:t>
            </a:r>
            <a:r>
              <a:rPr lang="sk-SK" dirty="0" err="1" smtClean="0"/>
              <a:t>people</a:t>
            </a:r>
            <a:endParaRPr lang="sk-SK" dirty="0" smtClean="0"/>
          </a:p>
          <a:p>
            <a:r>
              <a:rPr lang="sk-SK" dirty="0" err="1" smtClean="0"/>
              <a:t>Construction</a:t>
            </a:r>
            <a:r>
              <a:rPr lang="sk-SK" dirty="0" smtClean="0"/>
              <a:t> </a:t>
            </a:r>
            <a:r>
              <a:rPr lang="sk-SK" dirty="0" err="1" smtClean="0"/>
              <a:t>started</a:t>
            </a:r>
            <a:r>
              <a:rPr lang="sk-SK" dirty="0" smtClean="0"/>
              <a:t> 1963</a:t>
            </a:r>
          </a:p>
          <a:p>
            <a:endParaRPr lang="sk-SK" dirty="0"/>
          </a:p>
        </p:txBody>
      </p:sp>
      <p:pic>
        <p:nvPicPr>
          <p:cNvPr id="8" name="Zástupný symbol obsahu 7" descr="1342468602_415601803_3-Stavebny-pozemok-v-Presove-Sidlisko-II-813-m2-WWW1PRESOVSKESK-Pozemky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11960" y="2996952"/>
            <a:ext cx="4707216" cy="3532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Sekčov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err="1" smtClean="0"/>
              <a:t>Housing</a:t>
            </a:r>
            <a:r>
              <a:rPr lang="sk-SK" dirty="0" smtClean="0"/>
              <a:t> </a:t>
            </a:r>
            <a:r>
              <a:rPr lang="sk-SK" dirty="0" err="1" smtClean="0"/>
              <a:t>development</a:t>
            </a:r>
            <a:r>
              <a:rPr lang="sk-SK" dirty="0" smtClean="0"/>
              <a:t> </a:t>
            </a:r>
          </a:p>
          <a:p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largest</a:t>
            </a:r>
            <a:r>
              <a:rPr lang="sk-SK" dirty="0" smtClean="0"/>
              <a:t> </a:t>
            </a:r>
          </a:p>
          <a:p>
            <a:r>
              <a:rPr lang="sk-SK" dirty="0" smtClean="0"/>
              <a:t>26 578 </a:t>
            </a:r>
            <a:r>
              <a:rPr lang="sk-SK" dirty="0" err="1" smtClean="0"/>
              <a:t>people</a:t>
            </a:r>
            <a:endParaRPr lang="sk-SK" dirty="0" smtClean="0"/>
          </a:p>
          <a:p>
            <a:r>
              <a:rPr lang="sk-SK" dirty="0" err="1" smtClean="0"/>
              <a:t>Construction</a:t>
            </a:r>
            <a:r>
              <a:rPr lang="sk-SK" dirty="0" smtClean="0"/>
              <a:t> </a:t>
            </a:r>
            <a:r>
              <a:rPr lang="sk-SK" dirty="0" err="1" smtClean="0"/>
              <a:t>started</a:t>
            </a:r>
            <a:r>
              <a:rPr lang="sk-SK" dirty="0" smtClean="0"/>
              <a:t> 1970</a:t>
            </a:r>
            <a:endParaRPr lang="sk-SK" dirty="0"/>
          </a:p>
        </p:txBody>
      </p:sp>
      <p:pic>
        <p:nvPicPr>
          <p:cNvPr id="5" name="Zástupný symbol obsahu 4" descr="Presov-sidlisko-sekcov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3573016"/>
            <a:ext cx="4716016" cy="30418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Šváby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7994848" cy="2055457"/>
          </a:xfrm>
        </p:spPr>
        <p:txBody>
          <a:bodyPr/>
          <a:lstStyle/>
          <a:p>
            <a:r>
              <a:rPr lang="sk-SK" dirty="0" err="1" smtClean="0"/>
              <a:t>Housing</a:t>
            </a:r>
            <a:r>
              <a:rPr lang="sk-SK" dirty="0" smtClean="0"/>
              <a:t> </a:t>
            </a:r>
            <a:r>
              <a:rPr lang="sk-SK" dirty="0" err="1" smtClean="0"/>
              <a:t>development</a:t>
            </a:r>
            <a:r>
              <a:rPr lang="sk-SK" dirty="0" smtClean="0"/>
              <a:t> </a:t>
            </a:r>
          </a:p>
          <a:p>
            <a:r>
              <a:rPr lang="sk-SK" dirty="0" smtClean="0"/>
              <a:t>3 111 </a:t>
            </a:r>
            <a:r>
              <a:rPr lang="sk-SK" dirty="0" err="1" smtClean="0"/>
              <a:t>people</a:t>
            </a:r>
            <a:endParaRPr lang="sk-SK" dirty="0" smtClean="0"/>
          </a:p>
          <a:p>
            <a:r>
              <a:rPr lang="sk-SK" dirty="0" smtClean="0"/>
              <a:t>1970 </a:t>
            </a:r>
            <a:r>
              <a:rPr lang="sk-SK" dirty="0" err="1" smtClean="0"/>
              <a:t>attached</a:t>
            </a:r>
            <a:r>
              <a:rPr lang="sk-SK" dirty="0" smtClean="0"/>
              <a:t> </a:t>
            </a:r>
            <a:r>
              <a:rPr lang="sk-SK" dirty="0" err="1" smtClean="0"/>
              <a:t>as</a:t>
            </a:r>
            <a:r>
              <a:rPr lang="sk-SK" dirty="0" smtClean="0"/>
              <a:t> a part </a:t>
            </a:r>
            <a:r>
              <a:rPr lang="sk-SK" dirty="0" err="1" smtClean="0"/>
              <a:t>of</a:t>
            </a:r>
            <a:r>
              <a:rPr lang="sk-SK" dirty="0" smtClean="0"/>
              <a:t> Prešov</a:t>
            </a:r>
            <a:endParaRPr lang="sk-SK" dirty="0"/>
          </a:p>
        </p:txBody>
      </p:sp>
      <p:pic>
        <p:nvPicPr>
          <p:cNvPr id="5" name="Zástupný symbol obsahu 4" descr="Slovakia_Presov_178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635896" y="3212976"/>
            <a:ext cx="4564672" cy="34235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-396552" y="3140968"/>
            <a:ext cx="9774088" cy="1368152"/>
          </a:xfrm>
        </p:spPr>
        <p:txBody>
          <a:bodyPr/>
          <a:lstStyle/>
          <a:p>
            <a:pPr algn="ctr"/>
            <a:r>
              <a:rPr lang="sk-SK" dirty="0" err="1" smtClean="0"/>
              <a:t>Thank</a:t>
            </a:r>
            <a:r>
              <a:rPr lang="sk-SK" dirty="0" smtClean="0"/>
              <a:t>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en-US" dirty="0" smtClean="0"/>
              <a:t>attention </a:t>
            </a:r>
            <a:endParaRPr lang="sk-SK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Občiansky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89</TotalTime>
  <Words>67</Words>
  <Application>Microsoft Office PowerPoint</Application>
  <PresentationFormat>Prezentácia na obrazovke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Medián</vt:lpstr>
      <vt:lpstr>Prezentácia programu PowerPoint</vt:lpstr>
      <vt:lpstr>URBAN AREAS</vt:lpstr>
      <vt:lpstr>Sídlisko III</vt:lpstr>
      <vt:lpstr>Sídlisko II</vt:lpstr>
      <vt:lpstr>Sekčov</vt:lpstr>
      <vt:lpstr>Šváby</vt:lpstr>
      <vt:lpstr>Thank you for you attention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Prešov</dc:title>
  <dc:creator>Karaš</dc:creator>
  <cp:lastModifiedBy>ZS Mukacevska 14</cp:lastModifiedBy>
  <cp:revision>10</cp:revision>
  <dcterms:created xsi:type="dcterms:W3CDTF">2013-05-31T20:52:40Z</dcterms:created>
  <dcterms:modified xsi:type="dcterms:W3CDTF">2014-06-15T19:37:01Z</dcterms:modified>
</cp:coreProperties>
</file>